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3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8" r:id="rId13"/>
    <p:sldId id="267" r:id="rId14"/>
    <p:sldId id="271" r:id="rId15"/>
    <p:sldId id="270" r:id="rId16"/>
    <p:sldId id="272" r:id="rId17"/>
    <p:sldId id="273" r:id="rId18"/>
    <p:sldId id="266" r:id="rId19"/>
    <p:sldId id="265" r:id="rId20"/>
    <p:sldId id="264" r:id="rId21"/>
    <p:sldId id="274" r:id="rId22"/>
    <p:sldId id="281" r:id="rId23"/>
    <p:sldId id="280" r:id="rId24"/>
    <p:sldId id="279" r:id="rId25"/>
    <p:sldId id="278" r:id="rId26"/>
    <p:sldId id="277" r:id="rId27"/>
    <p:sldId id="276" r:id="rId28"/>
    <p:sldId id="275" r:id="rId29"/>
    <p:sldId id="283" r:id="rId30"/>
    <p:sldId id="282" r:id="rId31"/>
    <p:sldId id="286" r:id="rId32"/>
    <p:sldId id="285" r:id="rId33"/>
    <p:sldId id="284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9" r:id="rId56"/>
    <p:sldId id="308" r:id="rId57"/>
    <p:sldId id="312" r:id="rId58"/>
    <p:sldId id="311" r:id="rId59"/>
    <p:sldId id="313" r:id="rId60"/>
    <p:sldId id="310" r:id="rId61"/>
    <p:sldId id="315" r:id="rId62"/>
    <p:sldId id="314" r:id="rId63"/>
    <p:sldId id="317" r:id="rId64"/>
    <p:sldId id="316" r:id="rId65"/>
    <p:sldId id="318" r:id="rId66"/>
    <p:sldId id="319" r:id="rId67"/>
    <p:sldId id="321" r:id="rId68"/>
    <p:sldId id="320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118FF-A3F7-49B5-A820-7DA1A2900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F3FC09-4B8D-4F35-9E36-AE1F7414A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09E279-EE9C-4A80-913C-87591A1C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12475D-9E84-451A-A729-93027E2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C9696B-0838-412A-B5BC-0E8828E7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9604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97CCA-F22A-45E3-A29D-B288630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C53361-1304-4747-A165-D40CB732F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9AE2E7-F3DF-46F4-86A5-FAB5D3AF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3E1B7-FA3C-4038-8529-B0AB3FCC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A0A45-524D-4C20-BC88-8D099E04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6784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ACB408-2BB2-4078-87D0-9031CF6F9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5D5FF5-2FA9-4F8E-88E5-3FBAA1ECD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C5C89D-0A83-469E-9EBB-C377E3EA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C934AD-D554-40BA-BFFB-8137EFDD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51937-7542-466A-A620-D659163C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5983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9EBBA-C60C-4B11-B797-71494E1E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DF46B1-CDAE-414B-880D-C13B956B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75CE4A-CFDE-4253-957C-0B831E82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4DCB0-13D1-4221-B54D-826FE5F7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BBBCF4-6A9C-49ED-A453-CAEF4BF6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7518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5A7FC-EB8D-4B19-97E3-D30750FE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5FDA7F-2C11-4372-8E75-9D2E0928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3C392C-542A-4746-A295-185DD806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4743A7-A24D-4560-9F09-69134918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3F4A5F-53C5-4DB4-981D-0723D34F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4991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85D6-5F77-43A7-A87A-E6C7792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F8A51-72E5-48E3-9E07-982FB18CF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922131-7965-4CF7-9A82-320491863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80365-828F-494B-9F01-795B1971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62487F-231A-4C67-A476-5C19B91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A56A93-ABDC-4592-81A7-1A96601C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19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5B28-A8B7-4B54-B10B-A4C9D118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5512DA-E318-4674-941D-E49B34981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522F5A-5C09-4F41-B43C-8D0CF9478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FC69D-59B9-4B79-ABE0-0D3E39BB4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045918-1021-4555-AAD4-B780100B9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54083A0-EBD1-4C12-BEF6-1B6A0BA4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130D1B6-7199-4CFE-8A9A-7E552971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1B6870-A4F3-49BD-B06A-1FD3C100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605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199C-BF41-40EC-9CA5-8AED3922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1EC8BA-9355-4042-8D93-397D8F0C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62C6CE-15F9-4513-AF3A-F53562FD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4C41A3-C057-4D6C-BA93-02429C99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214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B5F394-962A-4336-A5EB-81E04D79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BCD933-E100-499C-AB9C-3C8A5FD7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5AFBAB-B4AF-451B-8902-40B48771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0759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9A4B6-E6A0-46B3-A6A9-26757339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F34B3-9EB4-49CA-AED7-59D9E308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495A98-1F94-49BD-93F2-A535F5F1A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A57809-9199-48EF-9911-BBA18173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2D1D7E-C763-4EC9-AC9C-0FE758BF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0C5AD4-2397-4C1F-9C43-96029C10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9481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C8747-5F70-4517-9FDB-4036EE44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2B93ED-EE3F-43C0-962F-953CB88BF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1366E3-BC8A-4234-BD1B-B1689D549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BF54C1-A877-4FF2-A7DA-5DA54CE0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B7E14D-B6E3-45AF-B437-BFE2C31F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6A74CB-86A3-460B-A5EC-B3E67DFE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6580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D42C35-0E5D-448D-A90B-03CC7BA8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612DF2-3E0B-46EC-B54D-BB2BD6C98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4A7C45-B8E2-4781-AAFA-82F6CE717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3FC8-7422-4098-A6DE-FE39689E16DE}" type="datetimeFigureOut">
              <a:rPr lang="es-419" smtClean="0"/>
              <a:t>9/3/2018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FCE253-D84C-4089-A96B-D13F6892A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8D19C1-AD77-4B81-B87E-C5C7A8F38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B0691-4339-4D84-B180-E9391A4CB8A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499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006EDD-9524-496B-9C1E-36DDF2734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TIMER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9699C5D-A649-4E9F-A31D-CFBF035B2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4238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149CC-BF4A-4A17-992A-AE4BC2D8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92A31-1DFB-4381-8D15-95E55217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7E6FAC-7E2D-4508-8B85-CC8C6C42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90675"/>
            <a:ext cx="61722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7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5136A-B858-4F5D-AC2A-19F20F06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04F97-1647-4E92-B009-52DEC76C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3868D5-7EC0-459E-B729-2E71DDD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857250"/>
            <a:ext cx="7229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9695A-2479-4696-A1B9-0B02E01A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D00B3E-3A38-4F5C-B454-2A4F3541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B5C926-50B0-43CB-B71A-B6A82473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1452562"/>
            <a:ext cx="4905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34EF-526F-4EC5-935E-138AC4AA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1C81E-3383-4DB6-AAC9-9D7BB39D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A56C2E-3FDC-4A0B-8553-602A2D9C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928812"/>
            <a:ext cx="5257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C0F547-EDE5-48FF-930C-B26F48EB8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Lo mismo para el botón de pausa y el de </a:t>
            </a:r>
            <a:r>
              <a:rPr lang="es-419" dirty="0" err="1"/>
              <a:t>play</a:t>
            </a:r>
            <a:endParaRPr lang="es-419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3B7C6B1-4641-4885-8A48-2D7493CF7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9911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2EAB2-4BB9-4AAD-8074-1ABA99BB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Doble </a:t>
            </a:r>
            <a:r>
              <a:rPr lang="es-419" dirty="0" err="1"/>
              <a:t>click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919A6C-BE8E-425A-9D25-0769B0043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8F64C4-BFEC-4AA5-95E3-B1956881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376487"/>
            <a:ext cx="4191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3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C1B90-D862-4E75-80D1-4191FFE7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521BC-D9D7-4EAB-AEC6-B0BB7DBC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2DFD41-4768-4C12-9EF6-A3B4A9BD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657350"/>
            <a:ext cx="6067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C0F547-EDE5-48FF-930C-B26F48EB8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Lo mismo para el botón de pausa y el de </a:t>
            </a:r>
            <a:r>
              <a:rPr lang="es-419" dirty="0" err="1"/>
              <a:t>play</a:t>
            </a:r>
            <a:endParaRPr lang="es-419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3B7C6B1-4641-4885-8A48-2D7493CF7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634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42AD0-1838-4C75-9FD7-E4129C56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 el activityTimer.xml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8F7B9B-CDD9-433B-9ED9-A9E191D2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CF9732-FDB8-4622-9F74-9D1C82C8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866900"/>
            <a:ext cx="6515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7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C1611-FF64-4059-A075-E5DE99EB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63FBC-FE05-4E05-A70A-9BECDB6D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BEE948-A290-494A-AF0B-08C25794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2252662"/>
            <a:ext cx="34861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2C1C2-6FA6-4961-81F4-CBBFAB0E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96444-02EE-400C-927A-DFE70C78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55884C-5A1C-4AEF-97FA-C7250C45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314575"/>
            <a:ext cx="91249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B0657-2B74-483B-9643-81A385D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500CFF-9E6B-4E72-A826-C98E7B2A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82C3DD-DEE5-4F38-AEF2-9D3168CC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052512"/>
            <a:ext cx="102203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980C0-7D94-409C-AF2F-EA447196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BB24E-D6D3-4D89-B699-E3968C05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C8EE00-2C7A-476F-8B89-E9BFAE7D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04" y="2632762"/>
            <a:ext cx="2784074" cy="173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5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D5E7-A3A7-4EDB-B4C6-6CCF4B08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Copiar y pegar 2 veces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DD91B-5152-4CEA-A9B3-5852E5790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3AAE3E-43C7-4371-873D-F4AB59E0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091531"/>
            <a:ext cx="9486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6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6012C-BCD3-419E-B6F1-CB2DF73C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1FA98-1FE5-43CD-A778-A3326F11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50D35B-7833-460F-9E8D-A55C02B3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1" y="0"/>
            <a:ext cx="782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06562-C45A-4B34-A9F9-B4FD34D2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47202-9F6E-4743-A83F-5A4F96455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93684D-7856-4344-92A4-CF4F7E36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995487"/>
            <a:ext cx="7200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018B-5E0C-47E9-9A55-A9239603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36658-C162-4D62-AA26-10E017BC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DB6B6F-EA10-41D4-8DF2-D9890C96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890712"/>
            <a:ext cx="7543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9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BFAE1-A8C4-495E-B63A-AA924E34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9A627-86E2-43B2-9705-9AAD3FE4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DA997B-C406-4F95-8B31-DDBCDC25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381000"/>
            <a:ext cx="4038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1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2B88A-419A-46AE-814D-F735DC5B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15924-ADA7-4367-8262-AF96DD05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9B8FDC-DE7F-43F4-A07D-E22D2AF3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2561465"/>
            <a:ext cx="3314700" cy="25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29EA4-483D-4DE4-A755-D5EC60E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659B5-0E86-4E89-AD7C-214299910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29D6FE-0662-435B-9203-ADE009DF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323975"/>
            <a:ext cx="76104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5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918DF-C390-48DD-AE2D-4EAA5CED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1DA5F-3803-48D8-A95F-6646ECF0F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14021D-65D8-4F13-BFD8-23D9F327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033462"/>
            <a:ext cx="109823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4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F3B01-7194-4CC2-933E-928A4F5D1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33C03-AD19-46AB-8DCA-51A50BFE7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D4F0E-B41F-458E-9692-442A94BA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428750"/>
            <a:ext cx="6810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DE6E6-9934-4480-AB31-F29E0AFAB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https://github.com/DreaminginCodeZH/MaterialProgressBar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78C0252-5507-463F-BE1E-CD6728933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0296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94B42-FB9D-46E8-B9F1-1069C59F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C614E-8768-4BA7-BF6F-D84B1B9E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362C77-E0B8-492C-8B29-A9A78A69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66825"/>
            <a:ext cx="89154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8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0E85E-BB50-4CE0-B8EA-D8ED9FCC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14CC95-F2FE-4EA6-BFA5-A559050E1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F85133-3641-4590-AD10-CA2E7DAF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066925"/>
            <a:ext cx="7867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8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2D12-E44D-4034-9629-B638FD9F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Gradle.app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02BDB6-79FF-4121-BEF9-631A5DB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F99D7-67C4-4768-A355-42CDF48D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115062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A045-DCF8-4405-B0AC-64C393D0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 el contentTimer.xml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8C15C9-23E0-4BE0-A049-B23A63022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F75B84-E756-462E-896A-68A08D52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47862"/>
            <a:ext cx="67246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0618D-4AF4-4665-BFB2-17997E01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79C4A-1E1A-4EB8-AF39-90B50B3C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F4C7C9-CCED-4ACF-9E28-A6DDC8A1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300287"/>
            <a:ext cx="9201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3E6EF-2CFB-4AEE-BDFC-00790602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564C8-B0A6-4517-8C61-A5722AB7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154DE-D45B-4818-BB26-5B7FB54C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34" y="681037"/>
            <a:ext cx="39433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D7807-C706-49FD-B4D2-9AF9D271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20D0E-44DD-4F32-BED8-2EEC3DC2C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AE5838-4905-4FD0-8125-70523E96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2" y="381000"/>
            <a:ext cx="38766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3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F157F-E6A8-4220-A3B0-A719A12A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igualar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DB906-DD5E-4DC0-A27E-1B5A4271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F7C899-0042-4DFC-9FD0-55AA7CE3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2233612"/>
            <a:ext cx="71913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4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CE037-C160-4563-84B5-0CEAF064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F7E65-70B4-41B2-BB48-F79ECE9E8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EECBA3-EE78-4C1C-96D8-5BDADA3F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128837"/>
            <a:ext cx="7496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6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D511-4C95-4767-AA7C-C0C021F0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13131-E798-472B-9E7E-46A8CC47F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D9673F-6E4D-4DDB-BF23-2C1637B8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804987"/>
            <a:ext cx="2914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5A32B-C52E-4C86-BCA6-88DCA757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mejor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51B76E-5A71-4475-B9DC-4F8A4AD1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D9EEF9-D75F-454B-9159-7CE0394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1675"/>
            <a:ext cx="87153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0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DBB39-7291-45DE-A21B-56B12936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Funcionalidad de la barra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85A9A4-F294-4166-B849-A99D7A8E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808C38-2122-43FE-9B60-D0779BF6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062162"/>
            <a:ext cx="86582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5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9336D-1FC3-4CB7-A269-2C7D7098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D2C592-ACB7-4BE8-8DE5-638A10A6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BD7F79-801C-4BA8-8D89-F60395F7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7" y="2424112"/>
            <a:ext cx="2905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12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A6700-EC1A-4730-B22C-A8D0F7F3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FE5918-24DE-4CDD-9FB8-72DCF8F3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50D5DC-DEC8-43AF-B378-95CC69B5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1790700"/>
            <a:ext cx="58769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C52A0-3BE8-48FA-9291-EA91FA15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35999-4EC3-47FF-85DB-5C82EFBC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CB5559-1D61-421E-813F-B16C96D8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33537"/>
            <a:ext cx="6096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9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777DE-A788-4841-9B4E-2D6D7850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BD822B-B251-4551-88DA-34F77FC2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F4D8A-742B-419A-A980-560A702B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747712"/>
            <a:ext cx="69627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01BCB-8C33-40F7-93A1-FA036283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D80062-A799-4642-ABBB-84F84F5A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DA616D-0662-4C67-8B7E-50D91657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585787"/>
            <a:ext cx="78581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7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2F519-4489-4BA6-91A6-5CB39EEC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FB191-BC55-4CC0-99B9-216B6B7F4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2DA2A8-6846-48B9-ADBC-E7DC8C9E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947737"/>
            <a:ext cx="68770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0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F4494-DECE-4E2F-9E44-A62B16B3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0DFAA-406B-4CAB-A0CD-0FB8DF15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4454DD-CD85-47CF-B099-4E75545C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669"/>
            <a:ext cx="12192000" cy="42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2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C4C48-EAAF-4F90-BBC7-E3F32DF1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Menu_timer.xml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2741C-F3D7-473C-99C0-9D5406FC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E4A02D-4289-4B51-82D8-E213B82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1833562"/>
            <a:ext cx="70008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53346-1FEE-4D74-B3DC-A38FF445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BCD753-4C38-4995-8AA4-A3A76BFF5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CE054E-B78B-4153-92C8-532BB8F6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343025"/>
            <a:ext cx="34480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2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D363F-6EBC-4043-BFF0-F249B73C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Borrar en el timeractivity.tk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1C429-3F40-4D71-836A-94115ED4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44B560-CA51-4FF6-8A4A-337F90FB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83" y="1968500"/>
            <a:ext cx="12192000" cy="46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6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0AA40-3FA0-40AB-BC92-C8C838B0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F8EC5-A7CD-4612-AF7F-C4E3B1CE8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EB9A22-DAC9-4C4C-95FC-F8FDA014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095375"/>
            <a:ext cx="6696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9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991EE-5CA0-488F-B3B7-E9B00930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D5269-ED8E-4143-A86A-8900F2AC0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D6810B-201A-4B81-9C5D-97516783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04837"/>
            <a:ext cx="75914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25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ED7FB-FBC2-4473-906C-D445C90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537E58-5F02-4D80-86AE-C26FEC2E3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60B1BA-41DF-4DB5-B5F3-DA32FD75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857250"/>
            <a:ext cx="674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11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BFEAC-D145-498E-BA9C-76875B76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64D6A1-2F8F-4FF8-9545-60DEAE61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33FA16-DAAD-49C0-8A5E-0B028790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95400"/>
            <a:ext cx="11544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60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4CE73-3547-4926-B3D9-BC1F5531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44BB6-1C4D-4222-B1DE-0AC69FF8D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E6095D-52C7-4DCA-AFE8-FD5EAA66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081212"/>
            <a:ext cx="88201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01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EAB7B-E5C4-424A-AB7C-19AA877D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90A46-D7FE-4FE8-AB2C-DE96A9666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851470-48D0-4458-96F0-20AD483C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009775"/>
            <a:ext cx="882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80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30013-0267-4927-9678-807170C2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21899-AD53-41F8-946F-34DFB947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03F42B-E2BD-456A-925E-AF0DD719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300287"/>
            <a:ext cx="28575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9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6D2ED-90CF-4192-8F16-C60FA961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F2F546-22EB-40E0-A253-E9C2CD2D5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D3F33-3E6C-4DCA-B01B-4376FBAA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214437"/>
            <a:ext cx="78295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71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9467B-35FF-4754-9D57-48AD791D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D8118E-853E-48E0-BC5E-814581CA6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FA6669-1280-440A-895C-20575520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433512"/>
            <a:ext cx="6715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72A28-D429-49F7-9E4A-0C6DF152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Click</a:t>
            </a:r>
            <a:r>
              <a:rPr lang="es-419" dirty="0"/>
              <a:t> sobre 16dp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57B082-A120-42BF-846C-64E40B32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240915-C505-45FC-9AEB-E53ACB76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905000"/>
            <a:ext cx="7381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72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5DD05-3496-45EF-AFDA-0121DDDA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E87221-F90D-4F0E-90C2-5F0E02661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F85576-82D4-4284-AE47-1F4E6166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2443162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0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DD9F4-03EE-434A-A502-6ABB8FB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E6C2D-DB68-4D3E-9BBB-20DDBE669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2134EB-F9AF-4D9D-BE51-9ADE8A6B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2657475"/>
            <a:ext cx="5629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4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111C1-5926-4C38-BB86-1F32135F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460F7-B1C2-480C-9FEC-929152E1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E7BB1F-7017-4B2A-86D6-94530937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95425"/>
            <a:ext cx="6438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94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693D6-2DC2-4524-B0F5-8ACA7A26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9C3C92-2353-4512-BBE5-858159DED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13705C-6BB9-48EE-BB6A-C1632AA2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076450"/>
            <a:ext cx="87439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F172B-236D-4202-93C4-598C3718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ABFD0-EBD9-4E92-9B37-DC34EBA8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3B4FCC-AB2D-4C72-B876-E694ED17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252537"/>
            <a:ext cx="92487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D2B38-780D-40DD-8B76-93F7C0CA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C0871C-A368-42C6-A359-16C7F0585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A8F099-80E4-4185-89F0-CAFD9054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866900"/>
            <a:ext cx="78009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0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6A16E-E7AF-41BC-8079-865C82A0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7B008-57FA-4237-842B-8DFF2C01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87F09-CE04-4128-A2E7-B2D06C6E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2" y="2200275"/>
            <a:ext cx="3762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12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879DF-798D-4D49-8C64-A40F47D7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32A4E-A1D8-45A8-AF12-FB0F5510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EA4719-50DA-46F7-8062-F62A635C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650"/>
            <a:ext cx="12192000" cy="37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7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BF1FD-26F7-417C-8A25-672EC21D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25D7F-CCF4-4CCF-94F4-29A10A04B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E359B0-D3E2-4A2A-97D3-4BE98ADD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185862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6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C66EC-F7E6-4B5A-A2CF-68945774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8EA6A-4F27-46A7-8644-4C35BA25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E16261-82F6-456D-B83A-6908572A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76212"/>
            <a:ext cx="121253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3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542E3-745C-4C06-9C93-0E2311E3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Ctrl</a:t>
            </a:r>
            <a:r>
              <a:rPr lang="es-419" dirty="0"/>
              <a:t> + 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6BB94-4615-4051-9C59-F0B02396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88E6D5-6081-4508-BB5F-D3604C11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486025"/>
            <a:ext cx="69532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1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00FA2-335E-4B57-8675-81A26BEC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Copiar y pegar abajo para hacer lo mismo con segundos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6209F8-95D0-4F24-BA06-EB57B277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83A185-48F6-4A9E-8007-BAEE0779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39459"/>
            <a:ext cx="10267950" cy="54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85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80A62-8BB2-4562-A72A-6F0691D8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37F75-724A-4584-8B99-5E166EB2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F7D1AD-B6C0-4BEA-AF31-3377BFDF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726"/>
            <a:ext cx="12192000" cy="54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43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27774-7BB3-48E5-8E46-B6F3D4DC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Timeractivity.kt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628A3-CB8C-42CD-8E4B-1533077D2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D2272-6296-404F-8460-47A0E8A8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04950"/>
            <a:ext cx="113157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1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657F3-1EA3-4DE9-8496-85A2D330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A5E47-C378-4C11-A557-B5ED10F8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2F135D-76FC-4E37-91F1-BA23415D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730"/>
            <a:ext cx="12192000" cy="48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49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E6E43-2A37-4445-874E-A3A77BFE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87A95-80C2-4714-90B7-D1D2584E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8ACAEC-7AB7-4BD9-B83E-BC46E3BE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52550"/>
            <a:ext cx="6781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43E3A-4EA3-4483-8ABC-A5009219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5C929B-4ED1-4EB5-A7B5-7B4E443F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50052D-B92C-4FBB-8D53-CC4718D5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52450"/>
            <a:ext cx="11125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63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039EA-F0E6-406D-BF01-F63268DD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84BD8E-270C-460F-9B14-ED72D5DA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56C7A8-90F3-4C93-8AC7-3FC3BE10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996"/>
            <a:ext cx="12192000" cy="47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39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5CADD-1091-4F97-AA53-28B5509D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CC457-09ED-4246-B62B-A715A0C5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2490D3-4EA5-4681-BE16-613DFC9E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543050"/>
            <a:ext cx="10429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27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5C37B-AE4F-49C7-9613-601DA7DB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B54EC4-7FEE-4AFC-B2AF-B1A787650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43B84C-16C5-48D7-B048-755BDCF2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33575"/>
            <a:ext cx="116490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02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2E406-6BFB-4D5F-BDAE-F720B2B6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498243-2467-48D7-9016-1B54DB5B7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DDFBA6-4DEC-4DA4-88AF-D235D9F2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348"/>
            <a:ext cx="12192000" cy="30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B2BF5-2F19-4E8E-8E60-141048EC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17F54-1D33-429B-BEEB-E0C1EF0D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24A743-4FE1-48F8-BCB8-210A7FBB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457450"/>
            <a:ext cx="6829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51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8966-208C-414D-8410-E1204C76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C322B-B46B-40F1-9D1B-CB65445D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DB5623-FB41-436A-B42F-950BA9AD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5" y="0"/>
            <a:ext cx="856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1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0B6D4-2ACA-4C8B-9FC0-F659E51C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31ACFE-D0DB-4A0B-859D-870253F8F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67F6C-F1FC-4D60-9825-EFF0A55F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45" y="0"/>
            <a:ext cx="3746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1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D10-64C0-4EC9-9F40-C71ED29A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9E6062-3E39-41B7-ADAE-FF5BAEA1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A340B0-F6CB-48FA-8D13-049829FF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24112"/>
            <a:ext cx="81915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0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88</Words>
  <Application>Microsoft Office PowerPoint</Application>
  <PresentationFormat>Panorámica</PresentationFormat>
  <Paragraphs>18</Paragraphs>
  <Slides>81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Tema de Office</vt:lpstr>
      <vt:lpstr>TIMER</vt:lpstr>
      <vt:lpstr>Presentación de PowerPoint</vt:lpstr>
      <vt:lpstr>Presentación de PowerPoint</vt:lpstr>
      <vt:lpstr>Presentación de PowerPoint</vt:lpstr>
      <vt:lpstr>Presentación de PowerPoint</vt:lpstr>
      <vt:lpstr>Click sobre 16dp</vt:lpstr>
      <vt:lpstr>Ctrl + 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 mismo para el botón de pausa y el de play</vt:lpstr>
      <vt:lpstr>Doble click</vt:lpstr>
      <vt:lpstr>Presentación de PowerPoint</vt:lpstr>
      <vt:lpstr>Lo mismo para el botón de pausa y el de play</vt:lpstr>
      <vt:lpstr>En el activityTimer.xml</vt:lpstr>
      <vt:lpstr>Presentación de PowerPoint</vt:lpstr>
      <vt:lpstr>Presentación de PowerPoint</vt:lpstr>
      <vt:lpstr>Presentación de PowerPoint</vt:lpstr>
      <vt:lpstr>Copiar y pegar 2 veces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https://github.com/DreaminginCodeZH/MaterialProgressBar</vt:lpstr>
      <vt:lpstr>Presentación de PowerPoint</vt:lpstr>
      <vt:lpstr>Presentación de PowerPoint</vt:lpstr>
      <vt:lpstr>Gradle.app</vt:lpstr>
      <vt:lpstr>En el contentTimer.xml</vt:lpstr>
      <vt:lpstr>Presentación de PowerPoint</vt:lpstr>
      <vt:lpstr>Presentación de PowerPoint</vt:lpstr>
      <vt:lpstr>Presentación de PowerPoint</vt:lpstr>
      <vt:lpstr>igualar</vt:lpstr>
      <vt:lpstr>Presentación de PowerPoint</vt:lpstr>
      <vt:lpstr>mejor</vt:lpstr>
      <vt:lpstr>Funcionalidad de la barra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Menu_timer.xml</vt:lpstr>
      <vt:lpstr>Borrar en el timeractivity.tk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Copiar y pegar abajo para hacer lo mismo con segundos</vt:lpstr>
      <vt:lpstr>Presentación de PowerPoint</vt:lpstr>
      <vt:lpstr>Timeractivity.kt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aldemar hernandez</dc:creator>
  <cp:lastModifiedBy>aldemar hernandez</cp:lastModifiedBy>
  <cp:revision>12</cp:revision>
  <dcterms:created xsi:type="dcterms:W3CDTF">2018-03-09T03:32:59Z</dcterms:created>
  <dcterms:modified xsi:type="dcterms:W3CDTF">2018-03-09T10:25:08Z</dcterms:modified>
</cp:coreProperties>
</file>